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ompt Heavy" charset="1" panose="00000A00000000000000"/>
      <p:regular r:id="rId19"/>
    </p:embeddedFont>
    <p:embeddedFont>
      <p:font typeface="Montserrat Ultra-Bold" charset="1" panose="00000900000000000000"/>
      <p:regular r:id="rId20"/>
    </p:embeddedFont>
    <p:embeddedFont>
      <p:font typeface="Century Gothic Paneuropean Bold" charset="1" panose="020B0702020202020204"/>
      <p:regular r:id="rId21"/>
    </p:embeddedFont>
    <p:embeddedFont>
      <p:font typeface="Arimo" charset="1" panose="020B0604020202020204"/>
      <p:regular r:id="rId22"/>
    </p:embeddedFont>
    <p:embeddedFont>
      <p:font typeface="Montserrat Italics" charset="1" panose="00000500000000000000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https://www.worldwildlife.org/threats/deforestation-and-forest-degradation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7.png" Type="http://schemas.openxmlformats.org/officeDocument/2006/relationships/image"/><Relationship Id="rId7" Target="../media/image24.png" Type="http://schemas.openxmlformats.org/officeDocument/2006/relationships/image"/><Relationship Id="rId8" Target="../media/image30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12062" y="1028700"/>
            <a:ext cx="4947238" cy="691029"/>
            <a:chOff x="0" y="0"/>
            <a:chExt cx="1302976" cy="1819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2976" cy="181999"/>
            </a:xfrm>
            <a:custGeom>
              <a:avLst/>
              <a:gdLst/>
              <a:ahLst/>
              <a:cxnLst/>
              <a:rect r="r" b="b" t="t" l="l"/>
              <a:pathLst>
                <a:path h="181999" w="1302976">
                  <a:moveTo>
                    <a:pt x="79810" y="0"/>
                  </a:moveTo>
                  <a:lnTo>
                    <a:pt x="1223166" y="0"/>
                  </a:lnTo>
                  <a:cubicBezTo>
                    <a:pt x="1267244" y="0"/>
                    <a:pt x="1302976" y="35732"/>
                    <a:pt x="1302976" y="79810"/>
                  </a:cubicBezTo>
                  <a:lnTo>
                    <a:pt x="1302976" y="102190"/>
                  </a:lnTo>
                  <a:cubicBezTo>
                    <a:pt x="1302976" y="146267"/>
                    <a:pt x="1267244" y="181999"/>
                    <a:pt x="1223166" y="181999"/>
                  </a:cubicBezTo>
                  <a:lnTo>
                    <a:pt x="79810" y="181999"/>
                  </a:lnTo>
                  <a:cubicBezTo>
                    <a:pt x="35732" y="181999"/>
                    <a:pt x="0" y="146267"/>
                    <a:pt x="0" y="102190"/>
                  </a:cubicBezTo>
                  <a:lnTo>
                    <a:pt x="0" y="79810"/>
                  </a:lnTo>
                  <a:cubicBezTo>
                    <a:pt x="0" y="35732"/>
                    <a:pt x="35732" y="0"/>
                    <a:pt x="79810" y="0"/>
                  </a:cubicBezTo>
                  <a:close/>
                </a:path>
              </a:pathLst>
            </a:custGeom>
            <a:solidFill>
              <a:srgbClr val="3867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02976" cy="229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97776" y="1028700"/>
            <a:ext cx="13530987" cy="8229600"/>
            <a:chOff x="0" y="0"/>
            <a:chExt cx="3563717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637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3563717">
                  <a:moveTo>
                    <a:pt x="57216" y="0"/>
                  </a:moveTo>
                  <a:lnTo>
                    <a:pt x="3506501" y="0"/>
                  </a:lnTo>
                  <a:cubicBezTo>
                    <a:pt x="3521675" y="0"/>
                    <a:pt x="3536229" y="6028"/>
                    <a:pt x="3546959" y="16758"/>
                  </a:cubicBezTo>
                  <a:cubicBezTo>
                    <a:pt x="3557689" y="27488"/>
                    <a:pt x="3563717" y="42042"/>
                    <a:pt x="3563717" y="57216"/>
                  </a:cubicBezTo>
                  <a:lnTo>
                    <a:pt x="3563717" y="2110250"/>
                  </a:lnTo>
                  <a:cubicBezTo>
                    <a:pt x="3563717" y="2141850"/>
                    <a:pt x="3538100" y="2167467"/>
                    <a:pt x="3506501" y="2167467"/>
                  </a:cubicBezTo>
                  <a:lnTo>
                    <a:pt x="57216" y="2167467"/>
                  </a:lnTo>
                  <a:cubicBezTo>
                    <a:pt x="42042" y="2167467"/>
                    <a:pt x="27488" y="2161439"/>
                    <a:pt x="16758" y="2150708"/>
                  </a:cubicBezTo>
                  <a:cubicBezTo>
                    <a:pt x="6028" y="2139978"/>
                    <a:pt x="0" y="2125425"/>
                    <a:pt x="0" y="2110250"/>
                  </a:cubicBezTo>
                  <a:lnTo>
                    <a:pt x="0" y="57216"/>
                  </a:lnTo>
                  <a:cubicBezTo>
                    <a:pt x="0" y="42042"/>
                    <a:pt x="6028" y="27488"/>
                    <a:pt x="16758" y="16758"/>
                  </a:cubicBezTo>
                  <a:cubicBezTo>
                    <a:pt x="27488" y="6028"/>
                    <a:pt x="42042" y="0"/>
                    <a:pt x="57216" y="0"/>
                  </a:cubicBezTo>
                  <a:close/>
                </a:path>
              </a:pathLst>
            </a:custGeom>
            <a:solidFill>
              <a:srgbClr val="1932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63717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23634" y="2352127"/>
            <a:ext cx="3435666" cy="3435666"/>
          </a:xfrm>
          <a:custGeom>
            <a:avLst/>
            <a:gdLst/>
            <a:ahLst/>
            <a:cxnLst/>
            <a:rect r="r" b="b" t="t" l="l"/>
            <a:pathLst>
              <a:path h="3435666" w="3435666">
                <a:moveTo>
                  <a:pt x="0" y="0"/>
                </a:moveTo>
                <a:lnTo>
                  <a:pt x="3435666" y="0"/>
                </a:lnTo>
                <a:lnTo>
                  <a:pt x="3435666" y="3435665"/>
                </a:lnTo>
                <a:lnTo>
                  <a:pt x="0" y="343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649663" y="1028700"/>
            <a:ext cx="8229600" cy="82296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225" y="0"/>
              <a:ext cx="351795" cy="406400"/>
            </a:xfrm>
            <a:custGeom>
              <a:avLst/>
              <a:gdLst/>
              <a:ahLst/>
              <a:cxnLst/>
              <a:rect r="r" b="b" t="t" l="l"/>
              <a:pathLst>
                <a:path h="406400" w="351795">
                  <a:moveTo>
                    <a:pt x="25219" y="0"/>
                  </a:moveTo>
                  <a:lnTo>
                    <a:pt x="115531" y="0"/>
                  </a:lnTo>
                  <a:cubicBezTo>
                    <a:pt x="151671" y="0"/>
                    <a:pt x="186332" y="14357"/>
                    <a:pt x="211887" y="39912"/>
                  </a:cubicBezTo>
                  <a:lnTo>
                    <a:pt x="335263" y="163288"/>
                  </a:lnTo>
                  <a:cubicBezTo>
                    <a:pt x="345848" y="173873"/>
                    <a:pt x="351795" y="188230"/>
                    <a:pt x="351795" y="203200"/>
                  </a:cubicBezTo>
                  <a:cubicBezTo>
                    <a:pt x="351795" y="218170"/>
                    <a:pt x="345848" y="232527"/>
                    <a:pt x="335263" y="243112"/>
                  </a:cubicBezTo>
                  <a:lnTo>
                    <a:pt x="211887" y="366488"/>
                  </a:lnTo>
                  <a:cubicBezTo>
                    <a:pt x="186332" y="392043"/>
                    <a:pt x="151671" y="406400"/>
                    <a:pt x="115531" y="406400"/>
                  </a:cubicBezTo>
                  <a:lnTo>
                    <a:pt x="25219" y="406400"/>
                  </a:lnTo>
                  <a:cubicBezTo>
                    <a:pt x="15763" y="406400"/>
                    <a:pt x="7238" y="400704"/>
                    <a:pt x="3619" y="391967"/>
                  </a:cubicBezTo>
                  <a:cubicBezTo>
                    <a:pt x="0" y="383231"/>
                    <a:pt x="2001" y="373174"/>
                    <a:pt x="8687" y="366488"/>
                  </a:cubicBezTo>
                  <a:lnTo>
                    <a:pt x="132063" y="243112"/>
                  </a:lnTo>
                  <a:cubicBezTo>
                    <a:pt x="142648" y="232527"/>
                    <a:pt x="148595" y="218170"/>
                    <a:pt x="148595" y="203200"/>
                  </a:cubicBezTo>
                  <a:cubicBezTo>
                    <a:pt x="148595" y="188230"/>
                    <a:pt x="142648" y="173873"/>
                    <a:pt x="132063" y="163288"/>
                  </a:cubicBezTo>
                  <a:lnTo>
                    <a:pt x="8687" y="39912"/>
                  </a:lnTo>
                  <a:cubicBezTo>
                    <a:pt x="2001" y="33226"/>
                    <a:pt x="0" y="23169"/>
                    <a:pt x="3619" y="14433"/>
                  </a:cubicBezTo>
                  <a:cubicBezTo>
                    <a:pt x="7238" y="5696"/>
                    <a:pt x="15763" y="0"/>
                    <a:pt x="25219" y="0"/>
                  </a:cubicBezTo>
                  <a:close/>
                </a:path>
              </a:pathLst>
            </a:custGeom>
            <a:blipFill>
              <a:blip r:embed="rId5"/>
              <a:stretch>
                <a:fillRect l="-38682" t="0" r="-3660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27110" y="5143500"/>
            <a:ext cx="4132190" cy="4114800"/>
            <a:chOff x="0" y="0"/>
            <a:chExt cx="6376837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50969" y="348987"/>
              <a:ext cx="6121245" cy="6096390"/>
            </a:xfrm>
            <a:custGeom>
              <a:avLst/>
              <a:gdLst/>
              <a:ahLst/>
              <a:cxnLst/>
              <a:rect r="r" b="b" t="t" l="l"/>
              <a:pathLst>
                <a:path h="6096390" w="6121245">
                  <a:moveTo>
                    <a:pt x="5550827" y="123723"/>
                  </a:moveTo>
                  <a:lnTo>
                    <a:pt x="124072" y="5528303"/>
                  </a:lnTo>
                  <a:cubicBezTo>
                    <a:pt x="28697" y="5623288"/>
                    <a:pt x="0" y="5766408"/>
                    <a:pt x="51384" y="5890820"/>
                  </a:cubicBezTo>
                  <a:cubicBezTo>
                    <a:pt x="102768" y="6015233"/>
                    <a:pt x="224095" y="6096390"/>
                    <a:pt x="358701" y="6096390"/>
                  </a:cubicBezTo>
                  <a:lnTo>
                    <a:pt x="5316198" y="6096390"/>
                  </a:lnTo>
                  <a:cubicBezTo>
                    <a:pt x="5529710" y="6096390"/>
                    <a:pt x="5734477" y="6011573"/>
                    <a:pt x="5885452" y="5860598"/>
                  </a:cubicBezTo>
                  <a:cubicBezTo>
                    <a:pt x="6036428" y="5709622"/>
                    <a:pt x="6121245" y="5504855"/>
                    <a:pt x="6121245" y="5291344"/>
                  </a:cubicBezTo>
                  <a:lnTo>
                    <a:pt x="6121245" y="360683"/>
                  </a:lnTo>
                  <a:cubicBezTo>
                    <a:pt x="6121245" y="225544"/>
                    <a:pt x="6039912" y="103687"/>
                    <a:pt x="5915114" y="51843"/>
                  </a:cubicBezTo>
                  <a:cubicBezTo>
                    <a:pt x="5790315" y="0"/>
                    <a:pt x="5646579" y="28362"/>
                    <a:pt x="5550827" y="123723"/>
                  </a:cubicBezTo>
                  <a:close/>
                </a:path>
              </a:pathLst>
            </a:custGeom>
            <a:blipFill>
              <a:blip r:embed="rId6"/>
              <a:stretch>
                <a:fillRect l="-24629" t="32" r="-24662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0163828" y="4503582"/>
            <a:ext cx="1423280" cy="142328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546206" y="4995332"/>
            <a:ext cx="658525" cy="439780"/>
          </a:xfrm>
          <a:custGeom>
            <a:avLst/>
            <a:gdLst/>
            <a:ahLst/>
            <a:cxnLst/>
            <a:rect r="r" b="b" t="t" l="l"/>
            <a:pathLst>
              <a:path h="439780" w="658525">
                <a:moveTo>
                  <a:pt x="0" y="0"/>
                </a:moveTo>
                <a:lnTo>
                  <a:pt x="658525" y="0"/>
                </a:lnTo>
                <a:lnTo>
                  <a:pt x="658525" y="439780"/>
                </a:lnTo>
                <a:lnTo>
                  <a:pt x="0" y="43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856658" y="2368937"/>
            <a:ext cx="1201826" cy="179181"/>
          </a:xfrm>
          <a:custGeom>
            <a:avLst/>
            <a:gdLst/>
            <a:ahLst/>
            <a:cxnLst/>
            <a:rect r="r" b="b" t="t" l="l"/>
            <a:pathLst>
              <a:path h="179181" w="1201826">
                <a:moveTo>
                  <a:pt x="0" y="0"/>
                </a:moveTo>
                <a:lnTo>
                  <a:pt x="1201826" y="0"/>
                </a:lnTo>
                <a:lnTo>
                  <a:pt x="1201826" y="179181"/>
                </a:lnTo>
                <a:lnTo>
                  <a:pt x="0" y="1791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74995" y="3836746"/>
            <a:ext cx="9171211" cy="159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56"/>
              </a:lnSpc>
            </a:pPr>
            <a:r>
              <a:rPr lang="en-US" sz="11672" b="true">
                <a:solidFill>
                  <a:srgbClr val="FCFFFB"/>
                </a:solidFill>
                <a:latin typeface="Prompt Heavy"/>
                <a:ea typeface="Prompt Heavy"/>
                <a:cs typeface="Prompt Heavy"/>
                <a:sym typeface="Prompt Heavy"/>
              </a:rPr>
              <a:t>LAND-AI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04258" y="5917337"/>
            <a:ext cx="5527008" cy="53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sz="3450" b="true">
                <a:solidFill>
                  <a:srgbClr val="B4CA9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taking care of home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977068"/>
            <a:ext cx="11301259" cy="6102680"/>
          </a:xfrm>
          <a:custGeom>
            <a:avLst/>
            <a:gdLst/>
            <a:ahLst/>
            <a:cxnLst/>
            <a:rect r="r" b="b" t="t" l="l"/>
            <a:pathLst>
              <a:path h="6102680" w="11301259">
                <a:moveTo>
                  <a:pt x="0" y="0"/>
                </a:moveTo>
                <a:lnTo>
                  <a:pt x="11301258" y="0"/>
                </a:lnTo>
                <a:lnTo>
                  <a:pt x="11301258" y="6102680"/>
                </a:lnTo>
                <a:lnTo>
                  <a:pt x="0" y="6102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12683" y="1068028"/>
            <a:ext cx="9780960" cy="11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1"/>
              </a:lnSpc>
            </a:pPr>
            <a:r>
              <a:rPr lang="en-US" b="true" sz="946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DEEP LEARNING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019" y="1753095"/>
            <a:ext cx="5525468" cy="3133571"/>
          </a:xfrm>
          <a:custGeom>
            <a:avLst/>
            <a:gdLst/>
            <a:ahLst/>
            <a:cxnLst/>
            <a:rect r="r" b="b" t="t" l="l"/>
            <a:pathLst>
              <a:path h="3133571" w="5525468">
                <a:moveTo>
                  <a:pt x="0" y="0"/>
                </a:moveTo>
                <a:lnTo>
                  <a:pt x="5525467" y="0"/>
                </a:lnTo>
                <a:lnTo>
                  <a:pt x="5525467" y="3133571"/>
                </a:lnTo>
                <a:lnTo>
                  <a:pt x="0" y="3133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22880" y="2110111"/>
            <a:ext cx="1878020" cy="1927073"/>
          </a:xfrm>
          <a:custGeom>
            <a:avLst/>
            <a:gdLst/>
            <a:ahLst/>
            <a:cxnLst/>
            <a:rect r="r" b="b" t="t" l="l"/>
            <a:pathLst>
              <a:path h="1927073" w="1878020">
                <a:moveTo>
                  <a:pt x="0" y="0"/>
                </a:moveTo>
                <a:lnTo>
                  <a:pt x="1878020" y="0"/>
                </a:lnTo>
                <a:lnTo>
                  <a:pt x="1878020" y="1927073"/>
                </a:lnTo>
                <a:lnTo>
                  <a:pt x="0" y="1927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471" y="6201581"/>
            <a:ext cx="1643426" cy="1800566"/>
          </a:xfrm>
          <a:custGeom>
            <a:avLst/>
            <a:gdLst/>
            <a:ahLst/>
            <a:cxnLst/>
            <a:rect r="r" b="b" t="t" l="l"/>
            <a:pathLst>
              <a:path h="1800566" w="1643426">
                <a:moveTo>
                  <a:pt x="0" y="0"/>
                </a:moveTo>
                <a:lnTo>
                  <a:pt x="1643425" y="0"/>
                </a:lnTo>
                <a:lnTo>
                  <a:pt x="1643425" y="1800566"/>
                </a:lnTo>
                <a:lnTo>
                  <a:pt x="0" y="1800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9675" y="6097986"/>
            <a:ext cx="1869342" cy="2052172"/>
          </a:xfrm>
          <a:custGeom>
            <a:avLst/>
            <a:gdLst/>
            <a:ahLst/>
            <a:cxnLst/>
            <a:rect r="r" b="b" t="t" l="l"/>
            <a:pathLst>
              <a:path h="2052172" w="1869342">
                <a:moveTo>
                  <a:pt x="0" y="0"/>
                </a:moveTo>
                <a:lnTo>
                  <a:pt x="1869342" y="0"/>
                </a:lnTo>
                <a:lnTo>
                  <a:pt x="1869342" y="2052172"/>
                </a:lnTo>
                <a:lnTo>
                  <a:pt x="0" y="2052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3796" y="6075778"/>
            <a:ext cx="1753077" cy="1924536"/>
          </a:xfrm>
          <a:custGeom>
            <a:avLst/>
            <a:gdLst/>
            <a:ahLst/>
            <a:cxnLst/>
            <a:rect r="r" b="b" t="t" l="l"/>
            <a:pathLst>
              <a:path h="1924536" w="1753077">
                <a:moveTo>
                  <a:pt x="0" y="0"/>
                </a:moveTo>
                <a:lnTo>
                  <a:pt x="1753077" y="0"/>
                </a:lnTo>
                <a:lnTo>
                  <a:pt x="1753077" y="1924536"/>
                </a:lnTo>
                <a:lnTo>
                  <a:pt x="0" y="19245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12268" y="6097986"/>
            <a:ext cx="1869342" cy="2052172"/>
          </a:xfrm>
          <a:custGeom>
            <a:avLst/>
            <a:gdLst/>
            <a:ahLst/>
            <a:cxnLst/>
            <a:rect r="r" b="b" t="t" l="l"/>
            <a:pathLst>
              <a:path h="2052172" w="1869342">
                <a:moveTo>
                  <a:pt x="0" y="0"/>
                </a:moveTo>
                <a:lnTo>
                  <a:pt x="1869342" y="0"/>
                </a:lnTo>
                <a:lnTo>
                  <a:pt x="1869342" y="2052172"/>
                </a:lnTo>
                <a:lnTo>
                  <a:pt x="0" y="2052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1471" y="8127950"/>
            <a:ext cx="2034209" cy="1741791"/>
          </a:xfrm>
          <a:custGeom>
            <a:avLst/>
            <a:gdLst/>
            <a:ahLst/>
            <a:cxnLst/>
            <a:rect r="r" b="b" t="t" l="l"/>
            <a:pathLst>
              <a:path h="1741791" w="2034209">
                <a:moveTo>
                  <a:pt x="0" y="0"/>
                </a:moveTo>
                <a:lnTo>
                  <a:pt x="2034208" y="0"/>
                </a:lnTo>
                <a:lnTo>
                  <a:pt x="2034208" y="1741791"/>
                </a:lnTo>
                <a:lnTo>
                  <a:pt x="0" y="1741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97242" y="8264458"/>
            <a:ext cx="2034209" cy="1741791"/>
          </a:xfrm>
          <a:custGeom>
            <a:avLst/>
            <a:gdLst/>
            <a:ahLst/>
            <a:cxnLst/>
            <a:rect r="r" b="b" t="t" l="l"/>
            <a:pathLst>
              <a:path h="1741791" w="2034209">
                <a:moveTo>
                  <a:pt x="0" y="0"/>
                </a:moveTo>
                <a:lnTo>
                  <a:pt x="2034208" y="0"/>
                </a:lnTo>
                <a:lnTo>
                  <a:pt x="2034208" y="1741791"/>
                </a:lnTo>
                <a:lnTo>
                  <a:pt x="0" y="1741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83796" y="8362000"/>
            <a:ext cx="2034209" cy="1741791"/>
          </a:xfrm>
          <a:custGeom>
            <a:avLst/>
            <a:gdLst/>
            <a:ahLst/>
            <a:cxnLst/>
            <a:rect r="r" b="b" t="t" l="l"/>
            <a:pathLst>
              <a:path h="1741791" w="2034209">
                <a:moveTo>
                  <a:pt x="0" y="0"/>
                </a:moveTo>
                <a:lnTo>
                  <a:pt x="2034209" y="0"/>
                </a:lnTo>
                <a:lnTo>
                  <a:pt x="2034209" y="1741791"/>
                </a:lnTo>
                <a:lnTo>
                  <a:pt x="0" y="1741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47401" y="8416123"/>
            <a:ext cx="2034209" cy="1741791"/>
          </a:xfrm>
          <a:custGeom>
            <a:avLst/>
            <a:gdLst/>
            <a:ahLst/>
            <a:cxnLst/>
            <a:rect r="r" b="b" t="t" l="l"/>
            <a:pathLst>
              <a:path h="1741791" w="2034209">
                <a:moveTo>
                  <a:pt x="0" y="0"/>
                </a:moveTo>
                <a:lnTo>
                  <a:pt x="2034209" y="0"/>
                </a:lnTo>
                <a:lnTo>
                  <a:pt x="2034209" y="1741791"/>
                </a:lnTo>
                <a:lnTo>
                  <a:pt x="0" y="1741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29570" y="3333750"/>
            <a:ext cx="1113009" cy="111300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4DFF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714480" y="699596"/>
            <a:ext cx="8977054" cy="71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b="true" sz="5957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¿WHO WOULD USE IT?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58350" y="2426490"/>
            <a:ext cx="3506155" cy="88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Governant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39238" y="4819991"/>
            <a:ext cx="9525" cy="58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350875" y="4372902"/>
            <a:ext cx="11448166" cy="97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2825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conects with community leaders and inform about status of weather, vegetation, animal herding, population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4896" y="6597014"/>
            <a:ext cx="2276170" cy="9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 leader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4896" y="8881281"/>
            <a:ext cx="2276170" cy="47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23184" y="5647153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2963931" y="5647153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002031" y="7851725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6408064" y="6597014"/>
            <a:ext cx="2276170" cy="9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 leader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08064" y="8881281"/>
            <a:ext cx="2276170" cy="47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</a:t>
            </a:r>
          </a:p>
        </p:txBody>
      </p:sp>
      <p:sp>
        <p:nvSpPr>
          <p:cNvPr name="AutoShape 26" id="26"/>
          <p:cNvSpPr/>
          <p:nvPr/>
        </p:nvSpPr>
        <p:spPr>
          <a:xfrm>
            <a:off x="7527099" y="5647153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7565199" y="7851725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10971231" y="6597014"/>
            <a:ext cx="2276170" cy="9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 leader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71231" y="8881281"/>
            <a:ext cx="2276170" cy="47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2090266" y="5647153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2128366" y="7851725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15534399" y="6597014"/>
            <a:ext cx="2276170" cy="9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 leader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534399" y="8881281"/>
            <a:ext cx="2276170" cy="47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6653434" y="5647153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16691534" y="7851725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9197" y="869455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7652" y="2479360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7" y="0"/>
                </a:lnTo>
                <a:lnTo>
                  <a:pt x="893067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928" y="4288672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6" y="0"/>
                </a:lnTo>
                <a:lnTo>
                  <a:pt x="893066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80156" y="886957"/>
            <a:ext cx="19713262" cy="93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1"/>
              </a:lnSpc>
            </a:pPr>
            <a:r>
              <a:rPr lang="en-US" b="true" sz="7795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¿DID WE ANSWER YOUR QUESTIONS?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4186" y="2568274"/>
            <a:ext cx="16766042" cy="804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KEY TRENDS AND LAND COVER CHANGES: OVER 20 YEARS WE IDENTIFY PATTERNS OF PRECIPITATION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AND ALSO CATTLE THEFT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8886" y="4494125"/>
            <a:ext cx="15690844" cy="804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HOW HOTSPOTS OF VEGETATION AND URBAN EXPANSION :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POPULATION </a:t>
            </a: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 EACH 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DISTRICT </a:t>
            </a: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AND 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VEGETATION THROUGH THE YEARS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0928" y="6211001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6" y="0"/>
                </a:lnTo>
                <a:lnTo>
                  <a:pt x="893066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3994" y="6314746"/>
            <a:ext cx="16275365" cy="1566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HOW CAN WE APPROACH THIS GLOBALLY:</a:t>
            </a:r>
          </a:p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INFORM COMMUNITY LEADERS AND GOVERNERS OF INDIGENOUS </a:t>
            </a:r>
          </a:p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GIVE RECOMMENDATIONS FOR WORLDWIDE FARMERS DURING ALL MONTHS.</a:t>
            </a:r>
          </a:p>
          <a:p>
            <a:pPr algn="ctr">
              <a:lnSpc>
                <a:spcPts val="304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97652" y="8393150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7" y="0"/>
                </a:lnTo>
                <a:lnTo>
                  <a:pt x="893067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78886" y="8299465"/>
            <a:ext cx="15690844" cy="118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HELP TAKING DECISIONS: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FARMERS KNOW THE TIME OF YEAR FOR, POPULATION, VEGETATION, PRECIPITATIONS, ANIMAL HERDING SO THEY CAN PREVENT AND ALSO INFORM THEIR OWN COMMUNITY.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4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6935" y="2157113"/>
            <a:ext cx="7950449" cy="5972775"/>
          </a:xfrm>
          <a:custGeom>
            <a:avLst/>
            <a:gdLst/>
            <a:ahLst/>
            <a:cxnLst/>
            <a:rect r="r" b="b" t="t" l="l"/>
            <a:pathLst>
              <a:path h="5972775" w="7950449">
                <a:moveTo>
                  <a:pt x="0" y="0"/>
                </a:moveTo>
                <a:lnTo>
                  <a:pt x="7950449" y="0"/>
                </a:lnTo>
                <a:lnTo>
                  <a:pt x="7950449" y="5972774"/>
                </a:lnTo>
                <a:lnTo>
                  <a:pt x="0" y="5972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7777" y="913555"/>
            <a:ext cx="10688766" cy="73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7"/>
              </a:lnSpc>
            </a:pPr>
            <a:r>
              <a:rPr lang="en-US" b="true" sz="611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SAHEL IS THE BEGGINING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1177" y="8825212"/>
            <a:ext cx="15649824" cy="73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7"/>
              </a:lnSpc>
            </a:pPr>
            <a:r>
              <a:rPr lang="en-US" b="true" sz="611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WE STILL NEED TO HELP THE ENTIRE WORLD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907424" y="7437433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9637" y="8403956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1071">
            <a:off x="13768657" y="-4710460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1" y="0"/>
                </a:lnTo>
                <a:lnTo>
                  <a:pt x="8328591" y="6600407"/>
                </a:lnTo>
                <a:lnTo>
                  <a:pt x="0" y="6600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1071">
            <a:off x="14782818" y="-1631491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04488"/>
            <a:ext cx="16683455" cy="193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0"/>
              </a:lnSpc>
            </a:pPr>
            <a:r>
              <a:rPr lang="en-US" b="true" sz="16138">
                <a:solidFill>
                  <a:srgbClr val="4DFF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650,000 KM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7845" y="5761489"/>
            <a:ext cx="12590906" cy="157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b="true" sz="4644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OF LAND ONCE SUITABLE FOR AGRICULTURE OR INTENSIVE GRAZING HAS BEEN LOST OVER THE LAST 50 YEARS.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40649" y="3271071"/>
            <a:ext cx="5492303" cy="64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2"/>
              </a:lnSpc>
            </a:pPr>
            <a:r>
              <a:rPr lang="en-US" b="true" sz="5312">
                <a:solidFill>
                  <a:srgbClr val="4DFF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9548" y="9437683"/>
            <a:ext cx="9441759" cy="40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8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8" tooltip="https://www.worldwildlife.org/threats/deforestation-and-forest-degradation"/>
              </a:rPr>
              <a:t>https://www.worldwildlife.org/threats/deforestation-and-forest-degradation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703257" y="7794483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547002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1071">
            <a:off x="16821775" y="-1230899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1071">
            <a:off x="17109671" y="-2926052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102" y="2634483"/>
            <a:ext cx="6157066" cy="6112748"/>
          </a:xfrm>
          <a:custGeom>
            <a:avLst/>
            <a:gdLst/>
            <a:ahLst/>
            <a:cxnLst/>
            <a:rect r="r" b="b" t="t" l="l"/>
            <a:pathLst>
              <a:path h="6112748" w="6157066">
                <a:moveTo>
                  <a:pt x="0" y="0"/>
                </a:moveTo>
                <a:lnTo>
                  <a:pt x="6157066" y="0"/>
                </a:lnTo>
                <a:lnTo>
                  <a:pt x="6157066" y="6112748"/>
                </a:lnTo>
                <a:lnTo>
                  <a:pt x="0" y="6112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7042" t="0" r="-4236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66837" y="1190625"/>
            <a:ext cx="5270344" cy="61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b="true" sz="509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¿WHO IS MARIE?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29347" y="2577333"/>
            <a:ext cx="8462644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“I’m a woman from Nigeria, i live near Sahel”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4288" y="4223728"/>
            <a:ext cx="8462644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“I look up for water every 3 days during 1 hour”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29023" y="5633707"/>
            <a:ext cx="7030277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“The degradation of sahel is problematic for vegetation”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4288" y="7682973"/>
            <a:ext cx="7030277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“We dont have resurces due the farmers competition 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36029" y="8328522"/>
            <a:ext cx="5604832" cy="4441830"/>
          </a:xfrm>
          <a:custGeom>
            <a:avLst/>
            <a:gdLst/>
            <a:ahLst/>
            <a:cxnLst/>
            <a:rect r="r" b="b" t="t" l="l"/>
            <a:pathLst>
              <a:path h="4441830" w="5604832">
                <a:moveTo>
                  <a:pt x="0" y="0"/>
                </a:moveTo>
                <a:lnTo>
                  <a:pt x="5604832" y="0"/>
                </a:lnTo>
                <a:lnTo>
                  <a:pt x="5604832" y="4441829"/>
                </a:lnTo>
                <a:lnTo>
                  <a:pt x="0" y="444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8510" y="8504291"/>
            <a:ext cx="7139223" cy="7770583"/>
          </a:xfrm>
          <a:custGeom>
            <a:avLst/>
            <a:gdLst/>
            <a:ahLst/>
            <a:cxnLst/>
            <a:rect r="r" b="b" t="t" l="l"/>
            <a:pathLst>
              <a:path h="7770583" w="7139223">
                <a:moveTo>
                  <a:pt x="0" y="0"/>
                </a:moveTo>
                <a:lnTo>
                  <a:pt x="7139223" y="0"/>
                </a:lnTo>
                <a:lnTo>
                  <a:pt x="7139223" y="7770582"/>
                </a:lnTo>
                <a:lnTo>
                  <a:pt x="0" y="7770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49365">
            <a:off x="-1474935" y="8472606"/>
            <a:ext cx="2331085" cy="2769108"/>
          </a:xfrm>
          <a:custGeom>
            <a:avLst/>
            <a:gdLst/>
            <a:ahLst/>
            <a:cxnLst/>
            <a:rect r="r" b="b" t="t" l="l"/>
            <a:pathLst>
              <a:path h="2769108" w="2331085">
                <a:moveTo>
                  <a:pt x="0" y="0"/>
                </a:moveTo>
                <a:lnTo>
                  <a:pt x="2331086" y="0"/>
                </a:lnTo>
                <a:lnTo>
                  <a:pt x="2331086" y="2769107"/>
                </a:lnTo>
                <a:lnTo>
                  <a:pt x="0" y="2769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9370" y="9164883"/>
            <a:ext cx="1585944" cy="2769108"/>
          </a:xfrm>
          <a:custGeom>
            <a:avLst/>
            <a:gdLst/>
            <a:ahLst/>
            <a:cxnLst/>
            <a:rect r="r" b="b" t="t" l="l"/>
            <a:pathLst>
              <a:path h="2769108" w="1585944">
                <a:moveTo>
                  <a:pt x="0" y="0"/>
                </a:moveTo>
                <a:lnTo>
                  <a:pt x="1585943" y="0"/>
                </a:lnTo>
                <a:lnTo>
                  <a:pt x="1585943" y="2769107"/>
                </a:lnTo>
                <a:lnTo>
                  <a:pt x="0" y="2769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1071">
            <a:off x="16479500" y="-3621589"/>
            <a:ext cx="6044046" cy="4789907"/>
          </a:xfrm>
          <a:custGeom>
            <a:avLst/>
            <a:gdLst/>
            <a:ahLst/>
            <a:cxnLst/>
            <a:rect r="r" b="b" t="t" l="l"/>
            <a:pathLst>
              <a:path h="4789907" w="6044046">
                <a:moveTo>
                  <a:pt x="0" y="0"/>
                </a:moveTo>
                <a:lnTo>
                  <a:pt x="6044046" y="0"/>
                </a:lnTo>
                <a:lnTo>
                  <a:pt x="6044046" y="4789907"/>
                </a:lnTo>
                <a:lnTo>
                  <a:pt x="0" y="478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891071">
            <a:off x="13924385" y="-7153389"/>
            <a:ext cx="7698677" cy="8379512"/>
          </a:xfrm>
          <a:custGeom>
            <a:avLst/>
            <a:gdLst/>
            <a:ahLst/>
            <a:cxnLst/>
            <a:rect r="r" b="b" t="t" l="l"/>
            <a:pathLst>
              <a:path h="8379512" w="7698677">
                <a:moveTo>
                  <a:pt x="0" y="0"/>
                </a:moveTo>
                <a:lnTo>
                  <a:pt x="7698677" y="0"/>
                </a:lnTo>
                <a:lnTo>
                  <a:pt x="7698677" y="8379512"/>
                </a:lnTo>
                <a:lnTo>
                  <a:pt x="0" y="8379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91071">
            <a:off x="17382344" y="-1259831"/>
            <a:ext cx="2513757" cy="2986105"/>
          </a:xfrm>
          <a:custGeom>
            <a:avLst/>
            <a:gdLst/>
            <a:ahLst/>
            <a:cxnLst/>
            <a:rect r="r" b="b" t="t" l="l"/>
            <a:pathLst>
              <a:path h="2986105" w="2513757">
                <a:moveTo>
                  <a:pt x="0" y="0"/>
                </a:moveTo>
                <a:lnTo>
                  <a:pt x="2513757" y="0"/>
                </a:lnTo>
                <a:lnTo>
                  <a:pt x="2513757" y="2986104"/>
                </a:lnTo>
                <a:lnTo>
                  <a:pt x="0" y="2986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91071">
            <a:off x="15487899" y="-1696267"/>
            <a:ext cx="1710224" cy="2986105"/>
          </a:xfrm>
          <a:custGeom>
            <a:avLst/>
            <a:gdLst/>
            <a:ahLst/>
            <a:cxnLst/>
            <a:rect r="r" b="b" t="t" l="l"/>
            <a:pathLst>
              <a:path h="2986105" w="1710224">
                <a:moveTo>
                  <a:pt x="0" y="0"/>
                </a:moveTo>
                <a:lnTo>
                  <a:pt x="1710223" y="0"/>
                </a:lnTo>
                <a:lnTo>
                  <a:pt x="1710223" y="2986105"/>
                </a:lnTo>
                <a:lnTo>
                  <a:pt x="0" y="2986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69900" y="4019248"/>
            <a:ext cx="5237227" cy="5239052"/>
          </a:xfrm>
          <a:custGeom>
            <a:avLst/>
            <a:gdLst/>
            <a:ahLst/>
            <a:cxnLst/>
            <a:rect r="r" b="b" t="t" l="l"/>
            <a:pathLst>
              <a:path h="5239052" w="5237227">
                <a:moveTo>
                  <a:pt x="0" y="0"/>
                </a:moveTo>
                <a:lnTo>
                  <a:pt x="5237227" y="0"/>
                </a:lnTo>
                <a:lnTo>
                  <a:pt x="5237227" y="5239052"/>
                </a:lnTo>
                <a:lnTo>
                  <a:pt x="0" y="5239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352" t="0" r="-2279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4175" y="4019248"/>
            <a:ext cx="5428065" cy="5239052"/>
          </a:xfrm>
          <a:custGeom>
            <a:avLst/>
            <a:gdLst/>
            <a:ahLst/>
            <a:cxnLst/>
            <a:rect r="r" b="b" t="t" l="l"/>
            <a:pathLst>
              <a:path h="5239052" w="5428065">
                <a:moveTo>
                  <a:pt x="0" y="0"/>
                </a:moveTo>
                <a:lnTo>
                  <a:pt x="5428065" y="0"/>
                </a:lnTo>
                <a:lnTo>
                  <a:pt x="5428065" y="5239052"/>
                </a:lnTo>
                <a:lnTo>
                  <a:pt x="0" y="52390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2641" t="-16666" r="-1379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36497" y="4019248"/>
            <a:ext cx="5237227" cy="5239052"/>
          </a:xfrm>
          <a:custGeom>
            <a:avLst/>
            <a:gdLst/>
            <a:ahLst/>
            <a:cxnLst/>
            <a:rect r="r" b="b" t="t" l="l"/>
            <a:pathLst>
              <a:path h="5239052" w="5237227">
                <a:moveTo>
                  <a:pt x="0" y="0"/>
                </a:moveTo>
                <a:lnTo>
                  <a:pt x="5237227" y="0"/>
                </a:lnTo>
                <a:lnTo>
                  <a:pt x="5237227" y="5239052"/>
                </a:lnTo>
                <a:lnTo>
                  <a:pt x="0" y="5239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2829" t="0" r="-3501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62406" y="1124191"/>
            <a:ext cx="10052214" cy="11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1"/>
              </a:lnSpc>
            </a:pPr>
            <a:r>
              <a:rPr lang="en-US" b="true" sz="946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THE 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7413" y="2733966"/>
            <a:ext cx="4281590" cy="93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b="true" sz="4029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LAND DEGRADATION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03205" y="2955837"/>
            <a:ext cx="4281590" cy="48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b="true" sz="4029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PASTORALISM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63253" y="2955837"/>
            <a:ext cx="4281590" cy="93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b="true" sz="4029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WATER PRECIPITATION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14775" y="8229600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0"/>
                </a:moveTo>
                <a:lnTo>
                  <a:pt x="1489050" y="0"/>
                </a:lnTo>
                <a:lnTo>
                  <a:pt x="1489050" y="2519931"/>
                </a:lnTo>
                <a:lnTo>
                  <a:pt x="0" y="2519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284175" y="-433465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2519931"/>
                </a:moveTo>
                <a:lnTo>
                  <a:pt x="1489050" y="2519931"/>
                </a:lnTo>
                <a:lnTo>
                  <a:pt x="1489050" y="0"/>
                </a:lnTo>
                <a:lnTo>
                  <a:pt x="0" y="0"/>
                </a:lnTo>
                <a:lnTo>
                  <a:pt x="0" y="25199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135" y="2248675"/>
            <a:ext cx="6002859" cy="3149733"/>
          </a:xfrm>
          <a:custGeom>
            <a:avLst/>
            <a:gdLst/>
            <a:ahLst/>
            <a:cxnLst/>
            <a:rect r="r" b="b" t="t" l="l"/>
            <a:pathLst>
              <a:path h="3149733" w="6002859">
                <a:moveTo>
                  <a:pt x="0" y="0"/>
                </a:moveTo>
                <a:lnTo>
                  <a:pt x="6002859" y="0"/>
                </a:lnTo>
                <a:lnTo>
                  <a:pt x="6002859" y="3149732"/>
                </a:lnTo>
                <a:lnTo>
                  <a:pt x="0" y="314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95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83275" y="2252947"/>
            <a:ext cx="7376025" cy="3145461"/>
          </a:xfrm>
          <a:custGeom>
            <a:avLst/>
            <a:gdLst/>
            <a:ahLst/>
            <a:cxnLst/>
            <a:rect r="r" b="b" t="t" l="l"/>
            <a:pathLst>
              <a:path h="3145461" w="7376025">
                <a:moveTo>
                  <a:pt x="0" y="0"/>
                </a:moveTo>
                <a:lnTo>
                  <a:pt x="7376025" y="0"/>
                </a:lnTo>
                <a:lnTo>
                  <a:pt x="7376025" y="3145460"/>
                </a:lnTo>
                <a:lnTo>
                  <a:pt x="0" y="3145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64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681565"/>
            <a:ext cx="6168294" cy="2576735"/>
          </a:xfrm>
          <a:custGeom>
            <a:avLst/>
            <a:gdLst/>
            <a:ahLst/>
            <a:cxnLst/>
            <a:rect r="r" b="b" t="t" l="l"/>
            <a:pathLst>
              <a:path h="2576735" w="6168294">
                <a:moveTo>
                  <a:pt x="0" y="0"/>
                </a:moveTo>
                <a:lnTo>
                  <a:pt x="6168294" y="0"/>
                </a:lnTo>
                <a:lnTo>
                  <a:pt x="6168294" y="2576735"/>
                </a:lnTo>
                <a:lnTo>
                  <a:pt x="0" y="2576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497" t="0" r="-1300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17989" y="1026526"/>
            <a:ext cx="7652021" cy="75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b="true" sz="627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DO?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14775" y="8229600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0"/>
                </a:moveTo>
                <a:lnTo>
                  <a:pt x="1489050" y="0"/>
                </a:lnTo>
                <a:lnTo>
                  <a:pt x="1489050" y="2519931"/>
                </a:lnTo>
                <a:lnTo>
                  <a:pt x="0" y="2519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284175" y="-433465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2519931"/>
                </a:moveTo>
                <a:lnTo>
                  <a:pt x="1489050" y="2519931"/>
                </a:lnTo>
                <a:lnTo>
                  <a:pt x="1489050" y="0"/>
                </a:lnTo>
                <a:lnTo>
                  <a:pt x="0" y="0"/>
                </a:lnTo>
                <a:lnTo>
                  <a:pt x="0" y="25199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135" y="2248675"/>
            <a:ext cx="6002859" cy="3149733"/>
          </a:xfrm>
          <a:custGeom>
            <a:avLst/>
            <a:gdLst/>
            <a:ahLst/>
            <a:cxnLst/>
            <a:rect r="r" b="b" t="t" l="l"/>
            <a:pathLst>
              <a:path h="3149733" w="6002859">
                <a:moveTo>
                  <a:pt x="0" y="0"/>
                </a:moveTo>
                <a:lnTo>
                  <a:pt x="6002859" y="0"/>
                </a:lnTo>
                <a:lnTo>
                  <a:pt x="6002859" y="3149732"/>
                </a:lnTo>
                <a:lnTo>
                  <a:pt x="0" y="314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95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83275" y="2252947"/>
            <a:ext cx="7376025" cy="3145461"/>
          </a:xfrm>
          <a:custGeom>
            <a:avLst/>
            <a:gdLst/>
            <a:ahLst/>
            <a:cxnLst/>
            <a:rect r="r" b="b" t="t" l="l"/>
            <a:pathLst>
              <a:path h="3145461" w="7376025">
                <a:moveTo>
                  <a:pt x="0" y="0"/>
                </a:moveTo>
                <a:lnTo>
                  <a:pt x="7376025" y="0"/>
                </a:lnTo>
                <a:lnTo>
                  <a:pt x="7376025" y="3145460"/>
                </a:lnTo>
                <a:lnTo>
                  <a:pt x="0" y="3145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64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681565"/>
            <a:ext cx="6168294" cy="2576735"/>
          </a:xfrm>
          <a:custGeom>
            <a:avLst/>
            <a:gdLst/>
            <a:ahLst/>
            <a:cxnLst/>
            <a:rect r="r" b="b" t="t" l="l"/>
            <a:pathLst>
              <a:path h="2576735" w="6168294">
                <a:moveTo>
                  <a:pt x="0" y="0"/>
                </a:moveTo>
                <a:lnTo>
                  <a:pt x="6168294" y="0"/>
                </a:lnTo>
                <a:lnTo>
                  <a:pt x="6168294" y="2576735"/>
                </a:lnTo>
                <a:lnTo>
                  <a:pt x="0" y="2576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497" t="0" r="-1300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514350" y="-239304"/>
            <a:ext cx="19235665" cy="11426355"/>
            <a:chOff x="0" y="0"/>
            <a:chExt cx="5066183" cy="3009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66183" cy="3009410"/>
            </a:xfrm>
            <a:custGeom>
              <a:avLst/>
              <a:gdLst/>
              <a:ahLst/>
              <a:cxnLst/>
              <a:rect r="r" b="b" t="t" l="l"/>
              <a:pathLst>
                <a:path h="3009410" w="5066183">
                  <a:moveTo>
                    <a:pt x="0" y="0"/>
                  </a:moveTo>
                  <a:lnTo>
                    <a:pt x="5066183" y="0"/>
                  </a:lnTo>
                  <a:lnTo>
                    <a:pt x="5066183" y="3009410"/>
                  </a:lnTo>
                  <a:lnTo>
                    <a:pt x="0" y="3009410"/>
                  </a:ln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066183" cy="3057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548042" y="1026526"/>
            <a:ext cx="8421968" cy="7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b="true" sz="627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HAVE?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0451" y="3039520"/>
            <a:ext cx="567022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AB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Precipicitation of water by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02490" y="3332368"/>
            <a:ext cx="53375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AB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Population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2504" y="7738427"/>
            <a:ext cx="53375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AB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Territories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03888" y="2363729"/>
            <a:ext cx="6019181" cy="2576735"/>
          </a:xfrm>
          <a:custGeom>
            <a:avLst/>
            <a:gdLst/>
            <a:ahLst/>
            <a:cxnLst/>
            <a:rect r="r" b="b" t="t" l="l"/>
            <a:pathLst>
              <a:path h="2576735" w="6019181">
                <a:moveTo>
                  <a:pt x="0" y="0"/>
                </a:moveTo>
                <a:lnTo>
                  <a:pt x="6019182" y="0"/>
                </a:lnTo>
                <a:lnTo>
                  <a:pt x="6019182" y="2576735"/>
                </a:lnTo>
                <a:lnTo>
                  <a:pt x="0" y="2576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397" b="-108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63729"/>
            <a:ext cx="6168294" cy="2576735"/>
          </a:xfrm>
          <a:custGeom>
            <a:avLst/>
            <a:gdLst/>
            <a:ahLst/>
            <a:cxnLst/>
            <a:rect r="r" b="b" t="t" l="l"/>
            <a:pathLst>
              <a:path h="2576735" w="6168294">
                <a:moveTo>
                  <a:pt x="0" y="0"/>
                </a:moveTo>
                <a:lnTo>
                  <a:pt x="6168294" y="0"/>
                </a:lnTo>
                <a:lnTo>
                  <a:pt x="6168294" y="2576735"/>
                </a:lnTo>
                <a:lnTo>
                  <a:pt x="0" y="257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97" t="0" r="-13009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14350" y="-131551"/>
            <a:ext cx="19523260" cy="10629938"/>
            <a:chOff x="0" y="0"/>
            <a:chExt cx="5141928" cy="27996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1928" cy="2799654"/>
            </a:xfrm>
            <a:custGeom>
              <a:avLst/>
              <a:gdLst/>
              <a:ahLst/>
              <a:cxnLst/>
              <a:rect r="r" b="b" t="t" l="l"/>
              <a:pathLst>
                <a:path h="2799654" w="5141928">
                  <a:moveTo>
                    <a:pt x="0" y="0"/>
                  </a:moveTo>
                  <a:lnTo>
                    <a:pt x="5141928" y="0"/>
                  </a:lnTo>
                  <a:lnTo>
                    <a:pt x="5141928" y="2799654"/>
                  </a:lnTo>
                  <a:lnTo>
                    <a:pt x="0" y="2799654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141928" cy="2847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467168" y="5989924"/>
            <a:ext cx="7363801" cy="3764743"/>
          </a:xfrm>
          <a:custGeom>
            <a:avLst/>
            <a:gdLst/>
            <a:ahLst/>
            <a:cxnLst/>
            <a:rect r="r" b="b" t="t" l="l"/>
            <a:pathLst>
              <a:path h="3764743" w="7363801">
                <a:moveTo>
                  <a:pt x="0" y="0"/>
                </a:moveTo>
                <a:lnTo>
                  <a:pt x="7363801" y="0"/>
                </a:lnTo>
                <a:lnTo>
                  <a:pt x="7363801" y="3764744"/>
                </a:lnTo>
                <a:lnTo>
                  <a:pt x="0" y="37647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27743" y="5277992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6" y="0"/>
                </a:lnTo>
                <a:lnTo>
                  <a:pt x="893066" y="893066"/>
                </a:lnTo>
                <a:lnTo>
                  <a:pt x="0" y="893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81091" y="1026526"/>
            <a:ext cx="8488920" cy="7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b="true" sz="627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HAVE?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50564" y="2783099"/>
            <a:ext cx="22997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12847" y="7077962"/>
            <a:ext cx="2827113" cy="193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3"/>
              </a:lnSpc>
            </a:pPr>
            <a:r>
              <a:rPr lang="en-US" sz="11309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27743" y="5401976"/>
            <a:ext cx="14552291" cy="58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3489">
                <a:solidFill>
                  <a:srgbClr val="FCFFF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HOTSPOTS OF CHANGE IN VEGETATION &amp; URBANIZATION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9108" y="2549197"/>
            <a:ext cx="5891005" cy="3011776"/>
          </a:xfrm>
          <a:custGeom>
            <a:avLst/>
            <a:gdLst/>
            <a:ahLst/>
            <a:cxnLst/>
            <a:rect r="r" b="b" t="t" l="l"/>
            <a:pathLst>
              <a:path h="3011776" w="5891005">
                <a:moveTo>
                  <a:pt x="0" y="0"/>
                </a:moveTo>
                <a:lnTo>
                  <a:pt x="5891005" y="0"/>
                </a:lnTo>
                <a:lnTo>
                  <a:pt x="5891005" y="3011776"/>
                </a:lnTo>
                <a:lnTo>
                  <a:pt x="0" y="3011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62647" y="2549197"/>
            <a:ext cx="6002859" cy="3149733"/>
          </a:xfrm>
          <a:custGeom>
            <a:avLst/>
            <a:gdLst/>
            <a:ahLst/>
            <a:cxnLst/>
            <a:rect r="r" b="b" t="t" l="l"/>
            <a:pathLst>
              <a:path h="3149733" w="6002859">
                <a:moveTo>
                  <a:pt x="0" y="0"/>
                </a:moveTo>
                <a:lnTo>
                  <a:pt x="6002859" y="0"/>
                </a:lnTo>
                <a:lnTo>
                  <a:pt x="6002859" y="3149733"/>
                </a:lnTo>
                <a:lnTo>
                  <a:pt x="0" y="3149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58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93942" y="-239304"/>
            <a:ext cx="19886153" cy="10988835"/>
            <a:chOff x="0" y="0"/>
            <a:chExt cx="5237505" cy="28941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37505" cy="2894179"/>
            </a:xfrm>
            <a:custGeom>
              <a:avLst/>
              <a:gdLst/>
              <a:ahLst/>
              <a:cxnLst/>
              <a:rect r="r" b="b" t="t" l="l"/>
              <a:pathLst>
                <a:path h="2894179" w="5237505">
                  <a:moveTo>
                    <a:pt x="0" y="0"/>
                  </a:moveTo>
                  <a:lnTo>
                    <a:pt x="5237505" y="0"/>
                  </a:lnTo>
                  <a:lnTo>
                    <a:pt x="5237505" y="2894179"/>
                  </a:lnTo>
                  <a:lnTo>
                    <a:pt x="0" y="2894179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37505" cy="2941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452518" y="6539901"/>
            <a:ext cx="8054516" cy="2718399"/>
          </a:xfrm>
          <a:custGeom>
            <a:avLst/>
            <a:gdLst/>
            <a:ahLst/>
            <a:cxnLst/>
            <a:rect r="r" b="b" t="t" l="l"/>
            <a:pathLst>
              <a:path h="2718399" w="8054516">
                <a:moveTo>
                  <a:pt x="0" y="0"/>
                </a:moveTo>
                <a:lnTo>
                  <a:pt x="8054516" y="0"/>
                </a:lnTo>
                <a:lnTo>
                  <a:pt x="8054516" y="2718399"/>
                </a:lnTo>
                <a:lnTo>
                  <a:pt x="0" y="27183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41686" y="5646834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7" y="0"/>
                </a:lnTo>
                <a:lnTo>
                  <a:pt x="893067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17989" y="1026526"/>
            <a:ext cx="7652021" cy="75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b="true" sz="627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DO?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51503" y="3186088"/>
            <a:ext cx="22997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12847" y="7077962"/>
            <a:ext cx="2827113" cy="193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3"/>
              </a:lnSpc>
            </a:pPr>
            <a:r>
              <a:rPr lang="en-US" sz="11309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5117" y="5802661"/>
            <a:ext cx="13478334" cy="52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b="true" sz="307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USING EO DATA FOR LAND &amp; WATER CONFLICTS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2850" y="2259414"/>
            <a:ext cx="14382301" cy="6777659"/>
          </a:xfrm>
          <a:custGeom>
            <a:avLst/>
            <a:gdLst/>
            <a:ahLst/>
            <a:cxnLst/>
            <a:rect r="r" b="b" t="t" l="l"/>
            <a:pathLst>
              <a:path h="6777659" w="14382301">
                <a:moveTo>
                  <a:pt x="0" y="0"/>
                </a:moveTo>
                <a:lnTo>
                  <a:pt x="14382300" y="0"/>
                </a:lnTo>
                <a:lnTo>
                  <a:pt x="14382300" y="6777659"/>
                </a:lnTo>
                <a:lnTo>
                  <a:pt x="0" y="677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53520" y="614337"/>
            <a:ext cx="9780960" cy="11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1"/>
              </a:lnSpc>
            </a:pPr>
            <a:r>
              <a:rPr lang="en-US" b="true" sz="946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MODEL: STGNN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DAGiQLqcvFo</dc:identifier>
  <dcterms:modified xsi:type="dcterms:W3CDTF">2011-08-01T06:04:30Z</dcterms:modified>
  <cp:revision>1</cp:revision>
  <dc:title>THE PROBLEM</dc:title>
</cp:coreProperties>
</file>